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74300"/>
  <p:notesSz cx="18288000" cy="102743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Light" panose="020B03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000000"/>
          </p15:clr>
        </p15:guide>
        <p15:guide id="2" pos="2448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aDhEFvG7oQnnkD4c47sM7PdEd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81" d="100"/>
          <a:sy n="81" d="100"/>
        </p:scale>
        <p:origin x="200" y="17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0550"/>
            <a:ext cx="12192600" cy="38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828800" y="4880275"/>
            <a:ext cx="14630400" cy="462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>
            <a:spLocks noGrp="1"/>
          </p:cNvSpPr>
          <p:nvPr>
            <p:ph type="body" idx="1"/>
          </p:nvPr>
        </p:nvSpPr>
        <p:spPr>
          <a:xfrm>
            <a:off x="1828800" y="4880275"/>
            <a:ext cx="14630400" cy="462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69938"/>
            <a:ext cx="6859588" cy="3852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:notes"/>
          <p:cNvSpPr txBox="1">
            <a:spLocks noGrp="1"/>
          </p:cNvSpPr>
          <p:nvPr>
            <p:ph type="body" idx="1"/>
          </p:nvPr>
        </p:nvSpPr>
        <p:spPr>
          <a:xfrm>
            <a:off x="1828800" y="4880275"/>
            <a:ext cx="14630400" cy="462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0550"/>
            <a:ext cx="12192600" cy="38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:notes"/>
          <p:cNvSpPr txBox="1">
            <a:spLocks noGrp="1"/>
          </p:cNvSpPr>
          <p:nvPr>
            <p:ph type="body" idx="1"/>
          </p:nvPr>
        </p:nvSpPr>
        <p:spPr>
          <a:xfrm>
            <a:off x="1828800" y="4880275"/>
            <a:ext cx="14630400" cy="462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0550"/>
            <a:ext cx="12192600" cy="38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:notes"/>
          <p:cNvSpPr txBox="1">
            <a:spLocks noGrp="1"/>
          </p:cNvSpPr>
          <p:nvPr>
            <p:ph type="body" idx="1"/>
          </p:nvPr>
        </p:nvSpPr>
        <p:spPr>
          <a:xfrm>
            <a:off x="1828800" y="4880275"/>
            <a:ext cx="14630400" cy="462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0550"/>
            <a:ext cx="12192600" cy="38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:notes"/>
          <p:cNvSpPr txBox="1">
            <a:spLocks noGrp="1"/>
          </p:cNvSpPr>
          <p:nvPr>
            <p:ph type="body" idx="1"/>
          </p:nvPr>
        </p:nvSpPr>
        <p:spPr>
          <a:xfrm>
            <a:off x="1828800" y="4880275"/>
            <a:ext cx="14630400" cy="462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0550"/>
            <a:ext cx="12192600" cy="38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:notes"/>
          <p:cNvSpPr txBox="1">
            <a:spLocks noGrp="1"/>
          </p:cNvSpPr>
          <p:nvPr>
            <p:ph type="body" idx="1"/>
          </p:nvPr>
        </p:nvSpPr>
        <p:spPr>
          <a:xfrm>
            <a:off x="1828800" y="4880275"/>
            <a:ext cx="14630400" cy="462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0550"/>
            <a:ext cx="12192600" cy="38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:notes"/>
          <p:cNvSpPr txBox="1">
            <a:spLocks noGrp="1"/>
          </p:cNvSpPr>
          <p:nvPr>
            <p:ph type="body" idx="1"/>
          </p:nvPr>
        </p:nvSpPr>
        <p:spPr>
          <a:xfrm>
            <a:off x="1828800" y="4880275"/>
            <a:ext cx="14630400" cy="462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0550"/>
            <a:ext cx="12192600" cy="38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:notes"/>
          <p:cNvSpPr txBox="1">
            <a:spLocks noGrp="1"/>
          </p:cNvSpPr>
          <p:nvPr>
            <p:ph type="body" idx="1"/>
          </p:nvPr>
        </p:nvSpPr>
        <p:spPr>
          <a:xfrm>
            <a:off x="1828800" y="4880275"/>
            <a:ext cx="14630400" cy="462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69938"/>
            <a:ext cx="6859588" cy="3852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:notes"/>
          <p:cNvSpPr txBox="1">
            <a:spLocks noGrp="1"/>
          </p:cNvSpPr>
          <p:nvPr>
            <p:ph type="body" idx="1"/>
          </p:nvPr>
        </p:nvSpPr>
        <p:spPr>
          <a:xfrm>
            <a:off x="1828800" y="4880275"/>
            <a:ext cx="14630400" cy="462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69938"/>
            <a:ext cx="6859588" cy="3852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:notes"/>
          <p:cNvSpPr txBox="1">
            <a:spLocks noGrp="1"/>
          </p:cNvSpPr>
          <p:nvPr>
            <p:ph type="body" idx="1"/>
          </p:nvPr>
        </p:nvSpPr>
        <p:spPr>
          <a:xfrm>
            <a:off x="1828800" y="4880275"/>
            <a:ext cx="14630400" cy="462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0550"/>
            <a:ext cx="12192600" cy="38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1828800" y="4880275"/>
            <a:ext cx="14630400" cy="462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69938"/>
            <a:ext cx="6859588" cy="3852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:notes"/>
          <p:cNvSpPr txBox="1">
            <a:spLocks noGrp="1"/>
          </p:cNvSpPr>
          <p:nvPr>
            <p:ph type="body" idx="1"/>
          </p:nvPr>
        </p:nvSpPr>
        <p:spPr>
          <a:xfrm>
            <a:off x="1828800" y="4880275"/>
            <a:ext cx="14630400" cy="462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69938"/>
            <a:ext cx="6859588" cy="3852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:notes"/>
          <p:cNvSpPr txBox="1">
            <a:spLocks noGrp="1"/>
          </p:cNvSpPr>
          <p:nvPr>
            <p:ph type="body" idx="1"/>
          </p:nvPr>
        </p:nvSpPr>
        <p:spPr>
          <a:xfrm>
            <a:off x="1828800" y="4880275"/>
            <a:ext cx="14630400" cy="462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0550"/>
            <a:ext cx="12192600" cy="38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:notes"/>
          <p:cNvSpPr txBox="1">
            <a:spLocks noGrp="1"/>
          </p:cNvSpPr>
          <p:nvPr>
            <p:ph type="body" idx="1"/>
          </p:nvPr>
        </p:nvSpPr>
        <p:spPr>
          <a:xfrm>
            <a:off x="1828800" y="4880275"/>
            <a:ext cx="14630400" cy="462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0550"/>
            <a:ext cx="12192600" cy="38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:notes"/>
          <p:cNvSpPr txBox="1">
            <a:spLocks noGrp="1"/>
          </p:cNvSpPr>
          <p:nvPr>
            <p:ph type="body" idx="1"/>
          </p:nvPr>
        </p:nvSpPr>
        <p:spPr>
          <a:xfrm>
            <a:off x="1828800" y="4880275"/>
            <a:ext cx="14630400" cy="462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0550"/>
            <a:ext cx="12192600" cy="38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:notes"/>
          <p:cNvSpPr txBox="1">
            <a:spLocks noGrp="1"/>
          </p:cNvSpPr>
          <p:nvPr>
            <p:ph type="body" idx="1"/>
          </p:nvPr>
        </p:nvSpPr>
        <p:spPr>
          <a:xfrm>
            <a:off x="1828800" y="4880275"/>
            <a:ext cx="14630400" cy="462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0550"/>
            <a:ext cx="12192600" cy="38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ftr" idx="11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dt" idx="10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72AnCrHYV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1"/>
          <p:cNvSpPr txBox="1"/>
          <p:nvPr/>
        </p:nvSpPr>
        <p:spPr>
          <a:xfrm>
            <a:off x="366959" y="290385"/>
            <a:ext cx="4529422" cy="98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61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PREZENTACE</a:t>
            </a:r>
            <a:endParaRPr/>
          </a:p>
        </p:txBody>
      </p:sp>
      <p:sp>
        <p:nvSpPr>
          <p:cNvPr id="23" name="Google Shape;23;p1"/>
          <p:cNvSpPr txBox="1"/>
          <p:nvPr/>
        </p:nvSpPr>
        <p:spPr>
          <a:xfrm>
            <a:off x="7856979" y="3127649"/>
            <a:ext cx="2726391" cy="10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6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AHOJ !</a:t>
            </a:r>
            <a:endParaRPr dirty="0"/>
          </a:p>
        </p:txBody>
      </p:sp>
      <p:sp>
        <p:nvSpPr>
          <p:cNvPr id="24" name="Google Shape;24;p1"/>
          <p:cNvSpPr txBox="1"/>
          <p:nvPr/>
        </p:nvSpPr>
        <p:spPr>
          <a:xfrm>
            <a:off x="5567436" y="4364126"/>
            <a:ext cx="7305476" cy="239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6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JAK SE JMENUJEŠ?</a:t>
            </a:r>
            <a:endParaRPr dirty="0"/>
          </a:p>
          <a:p>
            <a:pPr marL="1254025" marR="0" lvl="0" indent="0" algn="l" rtl="0">
              <a:lnSpc>
                <a:spcPct val="136166"/>
              </a:lnSpc>
              <a:spcBef>
                <a:spcPts val="2204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ODKUD JSI?</a:t>
            </a:r>
            <a:endParaRPr dirty="0"/>
          </a:p>
        </p:txBody>
      </p:sp>
      <p:sp>
        <p:nvSpPr>
          <p:cNvPr id="25" name="Google Shape;25;p1"/>
          <p:cNvSpPr txBox="1"/>
          <p:nvPr/>
        </p:nvSpPr>
        <p:spPr>
          <a:xfrm>
            <a:off x="7872312" y="7841998"/>
            <a:ext cx="2695792" cy="64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6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1.- 2. ročník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10"/>
          <p:cNvSpPr txBox="1"/>
          <p:nvPr/>
        </p:nvSpPr>
        <p:spPr>
          <a:xfrm>
            <a:off x="910728" y="955168"/>
            <a:ext cx="5679411" cy="104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61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b="1">
                <a:solidFill>
                  <a:srgbClr val="EFA54F"/>
                </a:solidFill>
                <a:latin typeface="Open Sans"/>
                <a:ea typeface="Open Sans"/>
                <a:cs typeface="Open Sans"/>
                <a:sym typeface="Open Sans"/>
              </a:rPr>
              <a:t>ROČNÍ OBDOBÍ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85;p11"/>
          <p:cNvSpPr txBox="1"/>
          <p:nvPr/>
        </p:nvSpPr>
        <p:spPr>
          <a:xfrm>
            <a:off x="910728" y="1086363"/>
            <a:ext cx="6291170" cy="104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61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b="1">
                <a:solidFill>
                  <a:srgbClr val="4E77C4"/>
                </a:solidFill>
                <a:latin typeface="Open Sans"/>
                <a:ea typeface="Open Sans"/>
                <a:cs typeface="Open Sans"/>
                <a:sym typeface="Open Sans"/>
              </a:rPr>
              <a:t>PODNEBNÉ PÁSY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12"/>
          <p:cNvSpPr txBox="1"/>
          <p:nvPr/>
        </p:nvSpPr>
        <p:spPr>
          <a:xfrm>
            <a:off x="9694939" y="6931326"/>
            <a:ext cx="5343321" cy="199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36489" marR="0" lvl="0" indent="0" algn="l" rtl="0">
              <a:lnSpc>
                <a:spcPct val="1361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•polární pás</a:t>
            </a:r>
            <a:endParaRPr/>
          </a:p>
          <a:p>
            <a:pPr marL="0" marR="0" lvl="0" indent="0" algn="l" rtl="0">
              <a:lnSpc>
                <a:spcPct val="136147"/>
              </a:lnSpc>
              <a:spcBef>
                <a:spcPts val="77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•teploty v zimě minus 50°C</a:t>
            </a:r>
            <a:endParaRPr/>
          </a:p>
          <a:p>
            <a:pPr marL="88403" marR="0" lvl="0" indent="0" algn="l" rtl="0">
              <a:lnSpc>
                <a:spcPct val="136147"/>
              </a:lnSpc>
              <a:spcBef>
                <a:spcPts val="77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•polární den a polární noc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97;p13"/>
          <p:cNvSpPr txBox="1"/>
          <p:nvPr/>
        </p:nvSpPr>
        <p:spPr>
          <a:xfrm>
            <a:off x="9631648" y="6822408"/>
            <a:ext cx="5159592" cy="199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36600" marR="0" lvl="0" indent="0" algn="l" rtl="0">
              <a:lnSpc>
                <a:spcPct val="1361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•mírné pásmo</a:t>
            </a:r>
            <a:endParaRPr/>
          </a:p>
          <a:p>
            <a:pPr marL="721667" marR="0" lvl="0" indent="0" algn="l" rtl="0">
              <a:lnSpc>
                <a:spcPct val="136147"/>
              </a:lnSpc>
              <a:spcBef>
                <a:spcPts val="77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•průměrné teploty</a:t>
            </a:r>
            <a:endParaRPr/>
          </a:p>
          <a:p>
            <a:pPr marL="0" marR="0" lvl="0" indent="0" algn="l" rtl="0">
              <a:lnSpc>
                <a:spcPct val="136147"/>
              </a:lnSpc>
              <a:spcBef>
                <a:spcPts val="77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•střídaní 4 ročních období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3;p14"/>
          <p:cNvSpPr txBox="1"/>
          <p:nvPr/>
        </p:nvSpPr>
        <p:spPr>
          <a:xfrm>
            <a:off x="9389638" y="6931326"/>
            <a:ext cx="6379482" cy="199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10307" marR="0" lvl="0" indent="0" algn="l" rtl="0">
              <a:lnSpc>
                <a:spcPct val="1361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•subtropický pás</a:t>
            </a:r>
            <a:endParaRPr/>
          </a:p>
          <a:p>
            <a:pPr marL="567184" marR="0" lvl="0" indent="0" algn="l" rtl="0">
              <a:lnSpc>
                <a:spcPct val="136147"/>
              </a:lnSpc>
              <a:spcBef>
                <a:spcPts val="77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•teploty v létě kolem 30 °C</a:t>
            </a:r>
            <a:endParaRPr/>
          </a:p>
          <a:p>
            <a:pPr marL="0" marR="0" lvl="0" indent="0" algn="l" rtl="0">
              <a:lnSpc>
                <a:spcPct val="136147"/>
              </a:lnSpc>
              <a:spcBef>
                <a:spcPts val="77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•mírná zima a dlouhé suché léto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15"/>
          <p:cNvSpPr txBox="1"/>
          <p:nvPr/>
        </p:nvSpPr>
        <p:spPr>
          <a:xfrm>
            <a:off x="10137424" y="6799858"/>
            <a:ext cx="6054614" cy="199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367730" marR="0" lvl="0" indent="0" algn="l" rtl="0">
              <a:lnSpc>
                <a:spcPct val="1361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•tropické pásmo</a:t>
            </a:r>
            <a:endParaRPr/>
          </a:p>
          <a:p>
            <a:pPr marL="1499741" marR="0" lvl="0" indent="0" algn="l" rtl="0">
              <a:lnSpc>
                <a:spcPct val="136147"/>
              </a:lnSpc>
              <a:spcBef>
                <a:spcPts val="77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•vysoké teploty</a:t>
            </a:r>
            <a:endParaRPr/>
          </a:p>
          <a:p>
            <a:pPr marL="0" marR="0" lvl="0" indent="0" algn="l" rtl="0">
              <a:lnSpc>
                <a:spcPct val="136147"/>
              </a:lnSpc>
              <a:spcBef>
                <a:spcPts val="77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•střídání období sucha a dešťů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" name="Google Shape;115;p16"/>
          <p:cNvSpPr txBox="1"/>
          <p:nvPr/>
        </p:nvSpPr>
        <p:spPr>
          <a:xfrm>
            <a:off x="1093930" y="2088169"/>
            <a:ext cx="194220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97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RESPEKT K ODLIŠNOSTEM!</a:t>
            </a:r>
            <a:endParaRPr sz="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">
            <a:hlinkClick r:id="rId3"/>
          </p:cNvPr>
          <p:cNvSpPr/>
          <p:nvPr/>
        </p:nvSpPr>
        <p:spPr>
          <a:xfrm>
            <a:off x="0" y="0"/>
            <a:ext cx="18288000" cy="10274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 txBox="1"/>
          <p:nvPr/>
        </p:nvSpPr>
        <p:spPr>
          <a:xfrm>
            <a:off x="586747" y="150784"/>
            <a:ext cx="16144200" cy="3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9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RESPEKT K </a:t>
            </a:r>
            <a:r>
              <a:rPr lang="en-US" sz="8000" b="1" dirty="0">
                <a:solidFill>
                  <a:schemeClr val="dk1"/>
                </a:solidFill>
              </a:rPr>
              <a:t>ODLIŠNOSTEM!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7978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0" b="1" dirty="0"/>
          </a:p>
        </p:txBody>
      </p:sp>
      <p:sp>
        <p:nvSpPr>
          <p:cNvPr id="3" name="Šipka vpravo 2">
            <a:extLst>
              <a:ext uri="{FF2B5EF4-FFF2-40B4-BE49-F238E27FC236}">
                <a16:creationId xmlns:a16="http://schemas.microsoft.com/office/drawing/2014/main" id="{02F05F29-56AC-B009-9B98-F42DF4AAD06B}"/>
              </a:ext>
            </a:extLst>
          </p:cNvPr>
          <p:cNvSpPr/>
          <p:nvPr/>
        </p:nvSpPr>
        <p:spPr>
          <a:xfrm rot="2875489">
            <a:off x="913265" y="4030867"/>
            <a:ext cx="1212112" cy="467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Google Shape;32;p2">
            <a:extLst>
              <a:ext uri="{FF2B5EF4-FFF2-40B4-BE49-F238E27FC236}">
                <a16:creationId xmlns:a16="http://schemas.microsoft.com/office/drawing/2014/main" id="{81670EC6-789D-733A-C040-D74D1BD9D0A7}"/>
              </a:ext>
            </a:extLst>
          </p:cNvPr>
          <p:cNvSpPr txBox="1"/>
          <p:nvPr/>
        </p:nvSpPr>
        <p:spPr>
          <a:xfrm>
            <a:off x="247050" y="3233758"/>
            <a:ext cx="1025221" cy="50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61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video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3"/>
          <p:cNvSpPr txBox="1"/>
          <p:nvPr/>
        </p:nvSpPr>
        <p:spPr>
          <a:xfrm>
            <a:off x="7902084" y="3357533"/>
            <a:ext cx="1743023" cy="9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61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Hello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 txBox="1"/>
          <p:nvPr/>
        </p:nvSpPr>
        <p:spPr>
          <a:xfrm>
            <a:off x="2814201" y="3755271"/>
            <a:ext cx="6741782" cy="283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61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 err="1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Ahoj</a:t>
            </a:r>
            <a:r>
              <a:rPr lang="en-US" sz="4600" b="1" dirty="0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, jak se </a:t>
            </a:r>
            <a:r>
              <a:rPr lang="en-US" sz="4600" b="1" dirty="0" err="1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jmenuješ</a:t>
            </a:r>
            <a:r>
              <a:rPr lang="en-US" sz="4600" b="1" dirty="0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 ?</a:t>
            </a:r>
            <a:endParaRPr dirty="0"/>
          </a:p>
          <a:p>
            <a:pPr marL="1205210" marR="0" lvl="0" indent="0" algn="l" rtl="0">
              <a:lnSpc>
                <a:spcPct val="136173"/>
              </a:lnSpc>
              <a:spcBef>
                <a:spcPts val="1560"/>
              </a:spcBef>
              <a:spcAft>
                <a:spcPts val="0"/>
              </a:spcAft>
              <a:buNone/>
            </a:pPr>
            <a:r>
              <a:rPr lang="en-US" sz="4600" dirty="0" err="1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Já</a:t>
            </a:r>
            <a:r>
              <a:rPr lang="en-US" sz="4600" dirty="0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600" dirty="0" err="1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jsem</a:t>
            </a:r>
            <a:r>
              <a:rPr lang="en-US" sz="4600" dirty="0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 MAREK.</a:t>
            </a:r>
            <a:endParaRPr dirty="0"/>
          </a:p>
          <a:p>
            <a:pPr marL="1704975" marR="0" lvl="0" indent="0" algn="l" rtl="0">
              <a:lnSpc>
                <a:spcPct val="136173"/>
              </a:lnSpc>
              <a:spcBef>
                <a:spcPts val="1610"/>
              </a:spcBef>
              <a:spcAft>
                <a:spcPts val="0"/>
              </a:spcAft>
              <a:buNone/>
            </a:pPr>
            <a:r>
              <a:rPr lang="en-US" sz="4600" b="1" dirty="0" err="1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Odkud</a:t>
            </a:r>
            <a:r>
              <a:rPr lang="en-US" sz="4600" b="1" dirty="0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600" b="1" dirty="0" err="1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jsi</a:t>
            </a:r>
            <a:r>
              <a:rPr lang="en-US" sz="4600" b="1" dirty="0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 ?</a:t>
            </a:r>
            <a:endParaRPr dirty="0"/>
          </a:p>
        </p:txBody>
      </p:sp>
      <p:sp>
        <p:nvSpPr>
          <p:cNvPr id="45" name="Google Shape;45;p4"/>
          <p:cNvSpPr txBox="1"/>
          <p:nvPr/>
        </p:nvSpPr>
        <p:spPr>
          <a:xfrm>
            <a:off x="4134893" y="6929067"/>
            <a:ext cx="4131930" cy="83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61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dirty="0" err="1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Já</a:t>
            </a:r>
            <a:r>
              <a:rPr lang="en-US" sz="4600" dirty="0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600" dirty="0" err="1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jsem</a:t>
            </a:r>
            <a:r>
              <a:rPr lang="en-US" sz="4600" dirty="0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 z </a:t>
            </a:r>
            <a:r>
              <a:rPr lang="en-US" sz="4600" dirty="0" err="1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Itálie</a:t>
            </a:r>
            <a:r>
              <a:rPr lang="en-US" sz="4600" dirty="0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5"/>
          <p:cNvSpPr txBox="1"/>
          <p:nvPr/>
        </p:nvSpPr>
        <p:spPr>
          <a:xfrm>
            <a:off x="8677964" y="3399739"/>
            <a:ext cx="6741783" cy="183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61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Ahoj, jak se jmenuješ ?</a:t>
            </a:r>
            <a:endParaRPr/>
          </a:p>
          <a:p>
            <a:pPr marL="1286172" marR="0" lvl="0" indent="0" algn="l" rtl="0">
              <a:lnSpc>
                <a:spcPct val="136173"/>
              </a:lnSpc>
              <a:spcBef>
                <a:spcPts val="156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Já jsem KATKA.</a:t>
            </a:r>
            <a:endParaRPr/>
          </a:p>
        </p:txBody>
      </p:sp>
      <p:sp>
        <p:nvSpPr>
          <p:cNvPr id="52" name="Google Shape;52;p5"/>
          <p:cNvSpPr txBox="1"/>
          <p:nvPr/>
        </p:nvSpPr>
        <p:spPr>
          <a:xfrm>
            <a:off x="10382875" y="5566485"/>
            <a:ext cx="3331863" cy="83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61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 err="1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Odkud</a:t>
            </a:r>
            <a:r>
              <a:rPr lang="en-US" sz="4600" b="1" dirty="0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600" b="1" dirty="0" err="1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jsi</a:t>
            </a:r>
            <a:r>
              <a:rPr lang="en-US" sz="4600" b="1" dirty="0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 ?</a:t>
            </a:r>
            <a:endParaRPr dirty="0"/>
          </a:p>
        </p:txBody>
      </p:sp>
      <p:sp>
        <p:nvSpPr>
          <p:cNvPr id="53" name="Google Shape;53;p5"/>
          <p:cNvSpPr txBox="1"/>
          <p:nvPr/>
        </p:nvSpPr>
        <p:spPr>
          <a:xfrm>
            <a:off x="8492375" y="6400114"/>
            <a:ext cx="7112865" cy="83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61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3B3835"/>
                </a:solidFill>
                <a:latin typeface="Open Sans"/>
                <a:ea typeface="Open Sans"/>
                <a:cs typeface="Open Sans"/>
                <a:sym typeface="Open Sans"/>
              </a:rPr>
              <a:t>Já jsem z České republiky.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124</Words>
  <Application>Microsoft Macintosh PowerPoint</Application>
  <PresentationFormat>Vlastní</PresentationFormat>
  <Paragraphs>31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Open Sans</vt:lpstr>
      <vt:lpstr>Calibri</vt:lpstr>
      <vt:lpstr>Arial</vt:lpstr>
      <vt:lpstr>Open Sans Light</vt:lpstr>
      <vt:lpstr>Theme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doc2pdf</dc:creator>
  <cp:lastModifiedBy>Michaela Všetečková</cp:lastModifiedBy>
  <cp:revision>2</cp:revision>
  <dcterms:modified xsi:type="dcterms:W3CDTF">2023-05-15T13:07:10Z</dcterms:modified>
</cp:coreProperties>
</file>